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90e7d88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90e7d88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90783447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90783447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90783447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90783447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90783447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90783447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90783447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90783447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90783447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90783447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90783447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90783447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9078344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9078344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90783447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90783447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90783447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9078344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90783447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90783447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90783447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90783447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90783447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90783447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90783447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90783447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5066" l="570" r="-569" t="4615"/>
          <a:stretch/>
        </p:blipFill>
        <p:spPr>
          <a:xfrm>
            <a:off x="123338" y="60675"/>
            <a:ext cx="8897324" cy="50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50"/>
            <a:ext cx="9144000" cy="50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0"/>
            <a:ext cx="9144001" cy="513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200" y="-60555"/>
            <a:ext cx="9144001" cy="520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425" y="-51100"/>
            <a:ext cx="9196375" cy="519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1925" y="-177075"/>
            <a:ext cx="9337098" cy="53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0" y="-140875"/>
            <a:ext cx="9271973" cy="528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3950" y="-151925"/>
            <a:ext cx="10057624" cy="54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550" y="-176425"/>
            <a:ext cx="9453902" cy="54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075" y="-34975"/>
            <a:ext cx="9429225" cy="5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00" y="83908"/>
            <a:ext cx="8846927" cy="5322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2000" y="-29788"/>
            <a:ext cx="9305999" cy="520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" y="0"/>
            <a:ext cx="914328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" y="0"/>
            <a:ext cx="91432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"/>
            <a:ext cx="9144001" cy="5139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34" y="0"/>
            <a:ext cx="89819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